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18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2014-07-16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2014-07-16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2014-07-16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2014-07-16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2014-07-16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2014-07-16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2014-07-16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2014-07-16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2014-07-16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2014-07-16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2014-07-16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2014-07-16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alphaModFix amt="59000"/>
          </a:blip>
          <a:stretch>
            <a:fillRect/>
          </a:stretch>
        </p:blipFill>
        <p:spPr>
          <a:xfrm>
            <a:off x="3904488" y="0"/>
            <a:ext cx="5239512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Introducing Alexander</a:t>
            </a:r>
            <a:endParaRPr lang="en-US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27920"/>
            <a:ext cx="6400800" cy="1752600"/>
          </a:xfrm>
        </p:spPr>
        <p:txBody>
          <a:bodyPr/>
          <a:lstStyle/>
          <a:p>
            <a:pPr algn="l"/>
            <a:r>
              <a:rPr lang="en-US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The Greatest Greek of All</a:t>
            </a:r>
            <a:endParaRPr lang="en-US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93250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59000"/>
          </a:blip>
          <a:stretch>
            <a:fillRect/>
          </a:stretch>
        </p:blipFill>
        <p:spPr>
          <a:xfrm>
            <a:off x="3904488" y="0"/>
            <a:ext cx="5239512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Think/Pair/Share</a:t>
            </a:r>
            <a:endParaRPr lang="en-US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What do you know/think/believe/suspect about Alexander the Great?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82685071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8</TotalTime>
  <Words>27</Words>
  <Application>Microsoft Macintosh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 Black </vt:lpstr>
      <vt:lpstr>Introducing Alexander</vt:lpstr>
      <vt:lpstr>Think/Pair/Share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Introducing Alexander</dc:title>
  <dc:creator>Office 2004 Test Drive User</dc:creator>
  <cp:lastModifiedBy>Office 2004 Test Drive User</cp:lastModifiedBy>
  <cp:revision>1</cp:revision>
  <dcterms:created xsi:type="dcterms:W3CDTF">2014-07-16T17:59:31Z</dcterms:created>
  <dcterms:modified xsi:type="dcterms:W3CDTF">2014-07-16T18:07:35Z</dcterms:modified>
</cp:coreProperties>
</file>